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7055224" cy="3603812"/>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25" y="1981200"/>
            <a:ext cx="5136776" cy="3603812"/>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704CF8-8C5F-470F-9EAA-39418852A791}"/>
              </a:ext>
            </a:extLst>
          </p:cNvPr>
          <p:cNvSpPr>
            <a:spLocks noGrp="1"/>
          </p:cNvSpPr>
          <p:nvPr>
            <p:ph type="title"/>
          </p:nvPr>
        </p:nvSpPr>
        <p:spPr/>
        <p:txBody>
          <a:bodyPr/>
          <a:lstStyle/>
          <a:p>
            <a:pPr algn="ctr"/>
            <a:r>
              <a:rPr lang="tr-TR" dirty="0" err="1"/>
              <a:t>GitLab</a:t>
            </a:r>
            <a:r>
              <a:rPr lang="tr-TR" dirty="0"/>
              <a:t> Nedir?</a:t>
            </a:r>
          </a:p>
        </p:txBody>
      </p:sp>
      <p:sp>
        <p:nvSpPr>
          <p:cNvPr id="3" name="İçerik Yer Tutucusu 2">
            <a:extLst>
              <a:ext uri="{FF2B5EF4-FFF2-40B4-BE49-F238E27FC236}">
                <a16:creationId xmlns:a16="http://schemas.microsoft.com/office/drawing/2014/main" id="{EE99456F-2CF4-448A-A512-6BEB4142EA63}"/>
              </a:ext>
            </a:extLst>
          </p:cNvPr>
          <p:cNvSpPr>
            <a:spLocks noGrp="1"/>
          </p:cNvSpPr>
          <p:nvPr>
            <p:ph idx="1"/>
          </p:nvPr>
        </p:nvSpPr>
        <p:spPr/>
        <p:txBody>
          <a:bodyPr/>
          <a:lstStyle/>
          <a:p>
            <a:r>
              <a:rPr lang="tr-TR" dirty="0" err="1"/>
              <a:t>GitLab</a:t>
            </a:r>
            <a:r>
              <a:rPr lang="tr-TR" dirty="0"/>
              <a:t>: Geliştirme süreçlerini yönetmek ve işbirliği yapmak için kullanılan bir web tabanlı Git platformudur. Kod barındırma, sürüm kontrolü, sürekli entegrasyon/</a:t>
            </a:r>
            <a:r>
              <a:rPr lang="tr-TR" dirty="0" err="1"/>
              <a:t>deploy</a:t>
            </a:r>
            <a:r>
              <a:rPr lang="tr-TR" dirty="0"/>
              <a:t> işlemleri, iş takibi ve proje yönetimi gibi birçok özelliği bir araya getirir. Geliştirme ekibine, kod tabanını yönetmek, işbirliği yapmak ve yazılım projelerini izlemek için bir platform sağlar. Ayrıca, açık kaynaklı bir versiyonu bulunmaktadır ve kullanıcılar kendi sunucularında da </a:t>
            </a:r>
            <a:r>
              <a:rPr lang="tr-TR" dirty="0" err="1"/>
              <a:t>GitLab'ı</a:t>
            </a:r>
            <a:r>
              <a:rPr lang="tr-TR" dirty="0"/>
              <a:t> çalıştırabilirler.</a:t>
            </a:r>
          </a:p>
        </p:txBody>
      </p:sp>
    </p:spTree>
    <p:extLst>
      <p:ext uri="{BB962C8B-B14F-4D97-AF65-F5344CB8AC3E}">
        <p14:creationId xmlns:p14="http://schemas.microsoft.com/office/powerpoint/2010/main" val="139340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2403</Words>
  <Application>Microsoft Office PowerPoint</Application>
  <PresentationFormat>Geniş ekran</PresentationFormat>
  <Paragraphs>103</Paragraphs>
  <Slides>74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74</vt:i4>
      </vt:variant>
    </vt:vector>
  </HeadingPairs>
  <TitlesOfParts>
    <vt:vector size="78"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lpstr>GitLab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57</cp:revision>
  <dcterms:created xsi:type="dcterms:W3CDTF">2024-03-10T18:50:05Z</dcterms:created>
  <dcterms:modified xsi:type="dcterms:W3CDTF">2024-03-13T16:23:02Z</dcterms:modified>
</cp:coreProperties>
</file>